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8"/>
  </p:normalViewPr>
  <p:slideViewPr>
    <p:cSldViewPr snapToGrid="0">
      <p:cViewPr>
        <p:scale>
          <a:sx n="85" d="100"/>
          <a:sy n="85" d="100"/>
        </p:scale>
        <p:origin x="39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43DF0-8706-814C-8BD3-4ECA13FA19EA}" type="datetimeFigureOut">
              <a:rPr lang="en-VN" smtClean="0"/>
              <a:t>09/11/2022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475F4-7672-C34D-B713-399B6CECEC6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6651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475F4-7672-C34D-B713-399B6CECEC66}" type="slidenum">
              <a:rPr lang="en-VN" smtClean="0"/>
              <a:t>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7116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CBB4-6E35-6BA7-1D8C-7A9F3AC94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3BB30-58DD-0A52-4E23-919E4780B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98EFD-0233-06E3-0178-2F466DB0D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047-F127-5F4F-BCDF-D336C7B45AC4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50304-6BAE-EFD4-176C-818633AF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7AB8-78BA-842B-FAD9-549E1BCD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FC0F-E9DE-3B4C-B03F-B1A230BE2F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38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1D61-7565-0A33-46AD-BE154763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43F0A-90E4-511A-BDBC-D5FB1F18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B6D5C-A648-1931-5111-E18C351D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047-F127-5F4F-BCDF-D336C7B45AC4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27467-0A50-BD08-4068-CB0893DE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2AFA1-67BE-3277-192D-873005ED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FC0F-E9DE-3B4C-B03F-B1A230BE2F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2397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640C6-18C1-CA08-56E3-5E957A7D1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EFD0F-C01C-BDFF-827A-9B75150AB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84078-7629-BF2D-B871-D533FDBB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047-F127-5F4F-BCDF-D336C7B45AC4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A369E-5444-9E15-432A-214A1FB8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C9D1C-C7A7-D8D7-1A39-4A4B9D08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FC0F-E9DE-3B4C-B03F-B1A230BE2F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5895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F0804-4A53-D7A4-5408-6D4B6647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4FD6D-C321-EE58-6152-8C31040B4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20B92-69F1-F94C-F7DB-C2F22FD1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047-F127-5F4F-BCDF-D336C7B45AC4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0A54E-926C-E0AD-B094-304DED55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47D27-A59D-C43B-B40D-F51AC77C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FC0F-E9DE-3B4C-B03F-B1A230BE2F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0405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8C01A-060B-245F-E20A-7CF26D6D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F7B93-9801-9B90-C6B7-B571D306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85E4F-F30E-1E77-5A82-6E5B6724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047-F127-5F4F-BCDF-D336C7B45AC4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AD156-75EA-83D0-41BC-4A0F6E3F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18102-20FE-6C4A-CEF8-D41A0BBA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FC0F-E9DE-3B4C-B03F-B1A230BE2F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5061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43D2F-6FAB-A606-8D4D-3C7DE6CA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70F98-A2E8-9719-0C16-C5FD698B8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40F94-69AC-C04C-A9E2-DEFEC564C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AE350-5B82-1F74-844C-E8F4A09B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047-F127-5F4F-BCDF-D336C7B45AC4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9D380-60C5-0A07-E014-DD18F768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80C51-0525-6CDC-8AD8-9A11637F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FC0F-E9DE-3B4C-B03F-B1A230BE2F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362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48B0-9930-11D9-FF56-A294DE78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F747C-5389-72CF-98CA-C6425309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52FDA-0FC2-2591-B265-4F158010D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7A344C-BB48-FA93-987F-2AA71B1C0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4E7B4-CB8E-2EAD-A42F-8CB73CF02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1A612A-049E-5E4E-6F1C-6B82050C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047-F127-5F4F-BCDF-D336C7B45AC4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2E4F66-68C6-6199-C982-2DA85B17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99055-1B83-0B23-7721-F251EE65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FC0F-E9DE-3B4C-B03F-B1A230BE2F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2238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3C9A-4AF1-19C3-0EC6-4234B376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74AA7-D629-117B-C2A4-8F78E118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047-F127-5F4F-BCDF-D336C7B45AC4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D7B8B-9A20-6F0B-A22B-B4DB3C56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409E7-DF0D-25E4-1CE2-3517D82B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FC0F-E9DE-3B4C-B03F-B1A230BE2F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4374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54457A-788D-3FDF-0C26-6F5B763E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047-F127-5F4F-BCDF-D336C7B45AC4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FCAC1-3917-E389-C31A-E984DB071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F99B8-22D3-EF69-28F1-0759DC30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FC0F-E9DE-3B4C-B03F-B1A230BE2F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821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B2F8-262C-EA94-D59B-4851E25E1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3123A-BCE3-CFE6-6F89-414FABE24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72F23-CC8F-2BEF-DCCD-DA3E34497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6DD8C-AFF3-DEE2-0EB6-3DB26F7F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047-F127-5F4F-BCDF-D336C7B45AC4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6B96B-AA37-F166-DD00-27A0BA3D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5C35E-A3EC-87D3-BC31-5D18C8D1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FC0F-E9DE-3B4C-B03F-B1A230BE2F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8731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8ABC-3659-2B58-5CB7-97FECA1B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E0F8C-6767-AF0E-35B7-605865996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8C2EF-704F-0616-9340-87DBD0356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6E8C2-A654-EED4-C309-76964D9D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0047-F127-5F4F-BCDF-D336C7B45AC4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C3541-E5CB-FFF6-BD06-7E270C91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C8952-83E9-F81E-3527-D6A1E2F0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FC0F-E9DE-3B4C-B03F-B1A230BE2F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48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992AD-52BA-91C9-3D98-DCC30C61B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D5BBC-AB7A-7919-D804-70744CE8B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F505-262C-FAF1-47AD-F642DF928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60047-F127-5F4F-BCDF-D336C7B45AC4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03383-3988-2EAC-963B-890E796B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6A10C-D0E7-6E65-9F31-EB3B098C9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2FC0F-E9DE-3B4C-B03F-B1A230BE2F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6524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4.wdp"/><Relationship Id="rId18" Type="http://schemas.microsoft.com/office/2007/relationships/hdphoto" Target="../media/hdphoto9.wdp"/><Relationship Id="rId26" Type="http://schemas.microsoft.com/office/2007/relationships/hdphoto" Target="../media/hdphoto17.wdp"/><Relationship Id="rId3" Type="http://schemas.microsoft.com/office/2007/relationships/media" Target="../media/media2.mp3"/><Relationship Id="rId21" Type="http://schemas.microsoft.com/office/2007/relationships/hdphoto" Target="../media/hdphoto12.wdp"/><Relationship Id="rId7" Type="http://schemas.openxmlformats.org/officeDocument/2006/relationships/image" Target="../media/image1.jpeg"/><Relationship Id="rId12" Type="http://schemas.microsoft.com/office/2007/relationships/hdphoto" Target="../media/hdphoto3.wdp"/><Relationship Id="rId17" Type="http://schemas.microsoft.com/office/2007/relationships/hdphoto" Target="../media/hdphoto8.wdp"/><Relationship Id="rId25" Type="http://schemas.microsoft.com/office/2007/relationships/hdphoto" Target="../media/hdphoto16.wdp"/><Relationship Id="rId2" Type="http://schemas.openxmlformats.org/officeDocument/2006/relationships/audio" Target="../media/media1.wav"/><Relationship Id="rId16" Type="http://schemas.microsoft.com/office/2007/relationships/hdphoto" Target="../media/hdphoto7.wdp"/><Relationship Id="rId20" Type="http://schemas.microsoft.com/office/2007/relationships/hdphoto" Target="../media/hdphoto11.wdp"/><Relationship Id="rId29" Type="http://schemas.microsoft.com/office/2007/relationships/hdphoto" Target="../media/hdphoto20.wdp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11" Type="http://schemas.microsoft.com/office/2007/relationships/hdphoto" Target="../media/hdphoto2.wdp"/><Relationship Id="rId24" Type="http://schemas.microsoft.com/office/2007/relationships/hdphoto" Target="../media/hdphoto15.wdp"/><Relationship Id="rId5" Type="http://schemas.openxmlformats.org/officeDocument/2006/relationships/slideLayout" Target="../slideLayouts/slideLayout1.xml"/><Relationship Id="rId15" Type="http://schemas.microsoft.com/office/2007/relationships/hdphoto" Target="../media/hdphoto6.wdp"/><Relationship Id="rId23" Type="http://schemas.microsoft.com/office/2007/relationships/hdphoto" Target="../media/hdphoto14.wdp"/><Relationship Id="rId28" Type="http://schemas.microsoft.com/office/2007/relationships/hdphoto" Target="../media/hdphoto19.wdp"/><Relationship Id="rId10" Type="http://schemas.openxmlformats.org/officeDocument/2006/relationships/image" Target="../media/image3.png"/><Relationship Id="rId19" Type="http://schemas.microsoft.com/office/2007/relationships/hdphoto" Target="../media/hdphoto10.wdp"/><Relationship Id="rId4" Type="http://schemas.openxmlformats.org/officeDocument/2006/relationships/audio" Target="../media/media2.mp3"/><Relationship Id="rId9" Type="http://schemas.microsoft.com/office/2007/relationships/hdphoto" Target="../media/hdphoto1.wdp"/><Relationship Id="rId14" Type="http://schemas.microsoft.com/office/2007/relationships/hdphoto" Target="../media/hdphoto5.wdp"/><Relationship Id="rId22" Type="http://schemas.microsoft.com/office/2007/relationships/hdphoto" Target="../media/hdphoto13.wdp"/><Relationship Id="rId27" Type="http://schemas.microsoft.com/office/2007/relationships/hdphoto" Target="../media/hdphoto18.wdp"/><Relationship Id="rId30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9984B18-6B8D-6E4A-F275-1E5BF0AB6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222181"/>
              </p:ext>
            </p:extLst>
          </p:nvPr>
        </p:nvGraphicFramePr>
        <p:xfrm>
          <a:off x="500063" y="371475"/>
          <a:ext cx="7943852" cy="62586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85963">
                  <a:extLst>
                    <a:ext uri="{9D8B030D-6E8A-4147-A177-3AD203B41FA5}">
                      <a16:colId xmlns:a16="http://schemas.microsoft.com/office/drawing/2014/main" val="2593210260"/>
                    </a:ext>
                  </a:extLst>
                </a:gridCol>
                <a:gridCol w="1985963">
                  <a:extLst>
                    <a:ext uri="{9D8B030D-6E8A-4147-A177-3AD203B41FA5}">
                      <a16:colId xmlns:a16="http://schemas.microsoft.com/office/drawing/2014/main" val="749612247"/>
                    </a:ext>
                  </a:extLst>
                </a:gridCol>
                <a:gridCol w="1985963">
                  <a:extLst>
                    <a:ext uri="{9D8B030D-6E8A-4147-A177-3AD203B41FA5}">
                      <a16:colId xmlns:a16="http://schemas.microsoft.com/office/drawing/2014/main" val="3134892529"/>
                    </a:ext>
                  </a:extLst>
                </a:gridCol>
                <a:gridCol w="1985963">
                  <a:extLst>
                    <a:ext uri="{9D8B030D-6E8A-4147-A177-3AD203B41FA5}">
                      <a16:colId xmlns:a16="http://schemas.microsoft.com/office/drawing/2014/main" val="1776682495"/>
                    </a:ext>
                  </a:extLst>
                </a:gridCol>
              </a:tblGrid>
              <a:tr h="15037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8000" b="1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VN" sz="8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426624"/>
                  </a:ext>
                </a:extLst>
              </a:tr>
              <a:tr h="150376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VN" sz="8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80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799726"/>
                  </a:ext>
                </a:extLst>
              </a:tr>
              <a:tr h="150376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80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endParaRPr lang="en-V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VN" sz="8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919872"/>
                  </a:ext>
                </a:extLst>
              </a:tr>
              <a:tr h="15037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VN" sz="8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VN" sz="8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80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24012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0D51CE3-35C0-73FC-3896-55FFDF73C7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9579" y="1890515"/>
            <a:ext cx="1393140" cy="13458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C4D75F-7338-E2A2-D926-47F61EC64F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2410" y="3456921"/>
            <a:ext cx="1589539" cy="16965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6AC50C-3C6B-55B4-FAAB-653FF7A8B9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3216" y="3429000"/>
            <a:ext cx="1393140" cy="14982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CD9EFE-0E1C-130A-D82E-B4741F3F5C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8256" y="419127"/>
            <a:ext cx="1393140" cy="14594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4FA6B1B-2BB7-042F-4B49-A40516B15E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625" y="1937881"/>
            <a:ext cx="1393140" cy="13982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A1EF444-3FC9-9FE3-47BE-588AFE18DA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0884" y="1804754"/>
            <a:ext cx="1589539" cy="16965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11C6E2-A630-0110-DEB5-E7AFA050E5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425" y="3583069"/>
            <a:ext cx="1589539" cy="15424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F61C805-88C0-C035-9FEA-FD3DB06FC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591" y="312504"/>
            <a:ext cx="1589539" cy="15780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1948B1-ADBA-A72D-1527-F72B90F77D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2411" y="359870"/>
            <a:ext cx="1589539" cy="157801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725DDEB-5A12-9E7E-0E30-6C938A57DD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625" y="5105862"/>
            <a:ext cx="1393140" cy="149824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DBF3685-0277-8840-96EA-81C92B9B4E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8810" y="5105861"/>
            <a:ext cx="1393140" cy="149824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78624BC-2A14-B9D0-86E5-E6C0FE9E00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6845" y="5105861"/>
            <a:ext cx="1589539" cy="169652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AAC25F8-F22D-619F-0559-8FBC2F12E8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7702" y="322110"/>
            <a:ext cx="1589539" cy="169652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589D7CA-C985-E399-259A-2F384F6577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1285" y="2018366"/>
            <a:ext cx="1393140" cy="134584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7EF1CFD-6105-0366-EE67-F3518A7DDC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9941" y="3456921"/>
            <a:ext cx="1589539" cy="160354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90FCB1C-08DA-6805-0844-DADE74C51F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8140" y="5131868"/>
            <a:ext cx="1393140" cy="149824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70F7D16-562E-ADF4-FD18-08A8ED9417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7765" y="406293"/>
            <a:ext cx="1393140" cy="136813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439CC9A-829B-E550-011A-FFD8A2BBD6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1280" y="2018366"/>
            <a:ext cx="1589539" cy="147542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9F5F8D7-4DD8-9648-D9C5-B4435865B3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87679" y="3394702"/>
            <a:ext cx="1393140" cy="14982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8E5AF96-C5D6-1EC8-1E17-ACC839789A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7003" y="5105861"/>
            <a:ext cx="1589539" cy="1696527"/>
          </a:xfrm>
          <a:prstGeom prst="rect">
            <a:avLst/>
          </a:prstGeom>
        </p:spPr>
      </p:pic>
      <p:pic>
        <p:nvPicPr>
          <p:cNvPr id="47" name="Am-thanh-tra-loi-sai-wav-www_tiengdong_com.wav">
            <a:hlinkClick r:id="" action="ppaction://media"/>
            <a:extLst>
              <a:ext uri="{FF2B5EF4-FFF2-40B4-BE49-F238E27FC236}">
                <a16:creationId xmlns:a16="http://schemas.microsoft.com/office/drawing/2014/main" id="{3F1C81F8-24C6-1EB4-A94E-D9E6779CC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42025" y="6818081"/>
            <a:ext cx="812800" cy="812800"/>
          </a:xfrm>
          <a:prstGeom prst="rect">
            <a:avLst/>
          </a:prstGeom>
        </p:spPr>
      </p:pic>
      <p:pic>
        <p:nvPicPr>
          <p:cNvPr id="48" name="Tieng-vo-tay-ngan-www_tiengdong_com.mp3">
            <a:hlinkClick r:id="" action="ppaction://media"/>
            <a:extLst>
              <a:ext uri="{FF2B5EF4-FFF2-40B4-BE49-F238E27FC236}">
                <a16:creationId xmlns:a16="http://schemas.microsoft.com/office/drawing/2014/main" id="{B4BCD834-7A9A-9B5B-3F1A-A6CC87FA344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414063" y="6858000"/>
            <a:ext cx="812800" cy="812800"/>
          </a:xfrm>
          <a:prstGeom prst="rect">
            <a:avLst/>
          </a:prstGeom>
        </p:spPr>
      </p:pic>
      <p:pic>
        <p:nvPicPr>
          <p:cNvPr id="49" name="Am-thanh-tra-loi-sai-wav-www_tiengdong_com.wav">
            <a:hlinkClick r:id="" action="ppaction://media"/>
            <a:extLst>
              <a:ext uri="{FF2B5EF4-FFF2-40B4-BE49-F238E27FC236}">
                <a16:creationId xmlns:a16="http://schemas.microsoft.com/office/drawing/2014/main" id="{1038B34E-FB72-73C3-171E-B05D60EE98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486101" y="6858000"/>
            <a:ext cx="812800" cy="812800"/>
          </a:xfrm>
          <a:prstGeom prst="rect">
            <a:avLst/>
          </a:prstGeom>
        </p:spPr>
      </p:pic>
      <p:pic>
        <p:nvPicPr>
          <p:cNvPr id="50" name="Am-thanh-tra-loi-sai-wav-www_tiengdong_com.wav">
            <a:hlinkClick r:id="" action="ppaction://media"/>
            <a:extLst>
              <a:ext uri="{FF2B5EF4-FFF2-40B4-BE49-F238E27FC236}">
                <a16:creationId xmlns:a16="http://schemas.microsoft.com/office/drawing/2014/main" id="{7A62023A-B1B5-94A7-7A9E-A1DB7463FB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529733" y="6874070"/>
            <a:ext cx="812800" cy="812800"/>
          </a:xfrm>
          <a:prstGeom prst="rect">
            <a:avLst/>
          </a:prstGeom>
        </p:spPr>
      </p:pic>
      <p:pic>
        <p:nvPicPr>
          <p:cNvPr id="51" name="Tieng-vo-tay-ngan-www_tiengdong_com.mp3">
            <a:hlinkClick r:id="" action="ppaction://media"/>
            <a:extLst>
              <a:ext uri="{FF2B5EF4-FFF2-40B4-BE49-F238E27FC236}">
                <a16:creationId xmlns:a16="http://schemas.microsoft.com/office/drawing/2014/main" id="{2CF7DDF7-D08C-2A97-6F2C-1F63A2D374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772816" y="6949045"/>
            <a:ext cx="812800" cy="812800"/>
          </a:xfrm>
          <a:prstGeom prst="rect">
            <a:avLst/>
          </a:prstGeom>
        </p:spPr>
      </p:pic>
      <p:pic>
        <p:nvPicPr>
          <p:cNvPr id="52" name="Tieng-vo-tay-ngan-www_tiengdong_com.mp3">
            <a:hlinkClick r:id="" action="ppaction://media"/>
            <a:extLst>
              <a:ext uri="{FF2B5EF4-FFF2-40B4-BE49-F238E27FC236}">
                <a16:creationId xmlns:a16="http://schemas.microsoft.com/office/drawing/2014/main" id="{92AD1294-BD96-BB67-6CDD-552BFDD766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895549" y="6962048"/>
            <a:ext cx="812800" cy="812800"/>
          </a:xfrm>
          <a:prstGeom prst="rect">
            <a:avLst/>
          </a:prstGeom>
        </p:spPr>
      </p:pic>
      <p:pic>
        <p:nvPicPr>
          <p:cNvPr id="53" name="Am-thanh-tra-loi-sai-wav-www_tiengdong_com.wav">
            <a:hlinkClick r:id="" action="ppaction://media"/>
            <a:extLst>
              <a:ext uri="{FF2B5EF4-FFF2-40B4-BE49-F238E27FC236}">
                <a16:creationId xmlns:a16="http://schemas.microsoft.com/office/drawing/2014/main" id="{7A34996A-DC3C-A66A-8593-E07D2AC515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036669" y="7075149"/>
            <a:ext cx="812800" cy="812800"/>
          </a:xfrm>
          <a:prstGeom prst="rect">
            <a:avLst/>
          </a:prstGeom>
        </p:spPr>
      </p:pic>
      <p:pic>
        <p:nvPicPr>
          <p:cNvPr id="54" name="Tieng-vo-tay-ngan-www_tiengdong_com.mp3">
            <a:hlinkClick r:id="" action="ppaction://media"/>
            <a:extLst>
              <a:ext uri="{FF2B5EF4-FFF2-40B4-BE49-F238E27FC236}">
                <a16:creationId xmlns:a16="http://schemas.microsoft.com/office/drawing/2014/main" id="{D2F5F657-B734-D25B-6C12-2DCD88ABDA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027115" y="70751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8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-0.48346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0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73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60456 -0.0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34" y="-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1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-1.11111E-6 L -0.17513 -0.016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-8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73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0.02663 L -0.48893 0.006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96" y="-101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7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62227 0.016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0" y="83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91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9414 -0.017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4" y="-90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91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44 L -0.16862 -0.000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18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57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-0.28346 -0.029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0" y="-150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91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</Words>
  <Application>Microsoft Macintosh PowerPoint</Application>
  <PresentationFormat>Widescreen</PresentationFormat>
  <Paragraphs>5</Paragraphs>
  <Slides>1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2022-11-08T15:39:13Z</dcterms:created>
  <dcterms:modified xsi:type="dcterms:W3CDTF">2022-11-08T17:29:58Z</dcterms:modified>
</cp:coreProperties>
</file>